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4" r:id="rId4"/>
  </p:sldMasterIdLst>
  <p:notesMasterIdLst>
    <p:notesMasterId r:id="rId15"/>
  </p:notesMasterIdLst>
  <p:handoutMasterIdLst>
    <p:handoutMasterId r:id="rId16"/>
  </p:handoutMasterIdLst>
  <p:sldIdLst>
    <p:sldId id="332" r:id="rId5"/>
    <p:sldId id="323" r:id="rId6"/>
    <p:sldId id="333" r:id="rId7"/>
    <p:sldId id="334" r:id="rId8"/>
    <p:sldId id="335" r:id="rId9"/>
    <p:sldId id="336" r:id="rId10"/>
    <p:sldId id="337" r:id="rId11"/>
    <p:sldId id="338" r:id="rId12"/>
    <p:sldId id="326" r:id="rId13"/>
    <p:sldId id="327" r:id="rId14"/>
  </p:sldIdLst>
  <p:sldSz cx="6858000" cy="9144000" type="screen4x3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32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333"/>
            <p14:sldId id="334"/>
          </p14:sldIdLst>
        </p14:section>
        <p14:section name="Colors" id="{D4D9AE47-F5C4-3A44-89F3-FCB1E652EB08}">
          <p14:sldIdLst>
            <p14:sldId id="335"/>
          </p14:sldIdLst>
        </p14:section>
        <p14:section name="Charts | Graphs | Tables | Maps" id="{9920BF6D-ACD2-5244-84A9-379C6F44AA9A}">
          <p14:sldIdLst>
            <p14:sldId id="336"/>
            <p14:sldId id="337"/>
            <p14:sldId id="338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4585A"/>
    <a:srgbClr val="0051A5"/>
    <a:srgbClr val="84329B"/>
    <a:srgbClr val="DCEEFB"/>
    <a:srgbClr val="00965E"/>
    <a:srgbClr val="E3EDF9"/>
    <a:srgbClr val="231F20"/>
    <a:srgbClr val="FEDF01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95" autoAdjust="0"/>
    <p:restoredTop sz="90587" autoAdjust="0"/>
  </p:normalViewPr>
  <p:slideViewPr>
    <p:cSldViewPr snapToGrid="0" snapToObjects="1">
      <p:cViewPr varScale="1">
        <p:scale>
          <a:sx n="136" d="100"/>
          <a:sy n="136" d="100"/>
        </p:scale>
        <p:origin x="4936" y="2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2133-8A42-A490-BBBDA5A3AC16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2133-8A42-A490-BBBDA5A3AC16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2133-8A42-A490-BBBDA5A3AC16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2133-8A42-A490-BBBDA5A3AC16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133-8A42-A490-BBBDA5A3AC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133-8A42-A490-BBBDA5A3AC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133-8A42-A490-BBBDA5A3AC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57B4-754F-AFEE-C96F4D1BA19A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57B4-754F-AFEE-C96F4D1BA19A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57B4-754F-AFEE-C96F4D1BA19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57B4-754F-AFEE-C96F4D1BA19A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57B4-754F-AFEE-C96F4D1BA19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7B4-754F-AFEE-C96F4D1BA1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BD-3D4F-ACB3-A6D06D24EB7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BD-3D4F-ACB3-A6D06D24EB7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BD-3D4F-ACB3-A6D06D24EB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Pt idx="0">
            <cx:spPr>
              <a:solidFill>
                <a:srgbClr val="003C71"/>
              </a:solidFill>
            </cx:spPr>
          </cx:dataPt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  <cx:visibility seriesName="0" categoryName="1" value="0"/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  <cx:visibility seriesName="0" categoryName="1" value="0"/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  <cx:visibility seriesName="0" categoryName="1" value="0"/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  <cx:visibility seriesName="0" categoryName="1" value="0"/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  <cx:visibility seriesName="0" categoryName="1" value="0"/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tx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4572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9144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3716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1828800" algn="l" defTabSz="457200" rtl="0" eaLnBrk="1" latinLnBrk="0" hangingPunct="1">
      <a:defRPr sz="12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E3BFCE78-77DE-8A3F-8B90-09C81BA03505}"/>
              </a:ext>
            </a:extLst>
          </p:cNvPr>
          <p:cNvSpPr/>
          <p:nvPr userDrawn="1"/>
        </p:nvSpPr>
        <p:spPr>
          <a:xfrm>
            <a:off x="0" y="7007810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4EDAAB95-7A83-1801-39E1-8F286FAB5C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DBC9F400-74C6-885E-921A-043F616A53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0F55CB-68B9-FB60-41A1-953BC1E1D5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33133"/>
            <a:ext cx="2758407" cy="66812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8061B7-D24B-8B7A-15FD-35AE1ACBC516}"/>
              </a:ext>
            </a:extLst>
          </p:cNvPr>
          <p:cNvSpPr txBox="1"/>
          <p:nvPr userDrawn="1"/>
        </p:nvSpPr>
        <p:spPr>
          <a:xfrm>
            <a:off x="4460674" y="85070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rgbClr val="000000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2">
            <a:extLst>
              <a:ext uri="{FF2B5EF4-FFF2-40B4-BE49-F238E27FC236}">
                <a16:creationId xmlns:a16="http://schemas.microsoft.com/office/drawing/2014/main" id="{71DEFFD3-BDB3-9BF0-5280-C5E177E99333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96665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650502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 baseline="0">
                <a:solidFill>
                  <a:srgbClr val="0051A5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560E8F4-4B73-C1EB-8183-FE5126E1AE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5419" y="8028361"/>
            <a:ext cx="2758407" cy="6776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26278D-74FD-5435-584C-B6CE5EE70A57}"/>
              </a:ext>
            </a:extLst>
          </p:cNvPr>
          <p:cNvSpPr txBox="1"/>
          <p:nvPr userDrawn="1"/>
        </p:nvSpPr>
        <p:spPr>
          <a:xfrm>
            <a:off x="4460674" y="85070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770095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61CF115-94DF-385A-F3E3-9921F5CC5C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65FE882-814D-7C90-766E-D3F090F6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rgbClr val="0051A5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92F99D2A-98C5-61FE-54A3-D7427439CA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CAACF2BF-D2BD-CB4F-A421-A997822A3484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9AAC619E-8B82-BF91-0BA3-7CD4704298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5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rgbClr val="0051A5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3747" y="1758943"/>
            <a:ext cx="5710373" cy="6317758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1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BC287D5-B6E8-4980-DF07-5BC1A8728C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4027FA87-3929-36EC-88D1-801F2F92E3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576D2270-8B5A-5C4F-AF19-5A7FD319ED7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5DA2242-3BFD-ABC9-92DF-8CD59A8E1D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2400" b="1" i="0" baseline="0">
                <a:solidFill>
                  <a:srgbClr val="0051A5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7D4C3A1-2D7E-86D0-997C-2228E4542E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19716" y="8043197"/>
            <a:ext cx="253776" cy="638209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3EF87039-46A3-0D0C-B46D-6A5057DBFE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BCA68F7B-2A08-D049-8194-FA362AA9AC01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6B45D4B-C0E0-3950-2257-CC26921F13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/>
          <a:lstStyle/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32DCA27-94F8-3BCD-5CEA-BEEC0B0834CF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10" name="Subtitle 33">
            <a:extLst>
              <a:ext uri="{FF2B5EF4-FFF2-40B4-BE49-F238E27FC236}">
                <a16:creationId xmlns:a16="http://schemas.microsoft.com/office/drawing/2014/main" id="{7E9D7157-02FF-78F7-5C54-543572B71F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 Placeholder 34">
            <a:extLst>
              <a:ext uri="{FF2B5EF4-FFF2-40B4-BE49-F238E27FC236}">
                <a16:creationId xmlns:a16="http://schemas.microsoft.com/office/drawing/2014/main" id="{2B0E79C7-C314-5F50-ADFB-FB539BFE5A7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E2F603-BC37-D63D-2F38-7D7C9FD036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3752" y="7867839"/>
            <a:ext cx="2076436" cy="5029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998BF02-6D8A-9947-3F3A-E1C5B0FAB93D}"/>
              </a:ext>
            </a:extLst>
          </p:cNvPr>
          <p:cNvSpPr txBox="1"/>
          <p:nvPr userDrawn="1"/>
        </p:nvSpPr>
        <p:spPr>
          <a:xfrm>
            <a:off x="614255" y="8543811"/>
            <a:ext cx="50650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C4A75-1828-89BF-23BD-01F02C869E0B}"/>
              </a:ext>
            </a:extLst>
          </p:cNvPr>
          <p:cNvSpPr txBox="1"/>
          <p:nvPr userDrawn="1"/>
        </p:nvSpPr>
        <p:spPr>
          <a:xfrm>
            <a:off x="4460674" y="82212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rgbClr val="000000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4171352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9F5CE81B-11ED-F71D-3F5A-5C6EB39EF0D2}"/>
              </a:ext>
            </a:extLst>
          </p:cNvPr>
          <p:cNvSpPr/>
          <p:nvPr userDrawn="1"/>
        </p:nvSpPr>
        <p:spPr>
          <a:xfrm>
            <a:off x="0" y="7003813"/>
            <a:ext cx="6858000" cy="2140585"/>
          </a:xfrm>
          <a:custGeom>
            <a:avLst/>
            <a:gdLst/>
            <a:ahLst/>
            <a:cxnLst/>
            <a:rect l="l" t="t" r="r" b="b"/>
            <a:pathLst>
              <a:path w="6858000" h="2140584">
                <a:moveTo>
                  <a:pt x="6858000" y="0"/>
                </a:moveTo>
                <a:lnTo>
                  <a:pt x="0" y="781367"/>
                </a:lnTo>
                <a:lnTo>
                  <a:pt x="0" y="2140191"/>
                </a:lnTo>
                <a:lnTo>
                  <a:pt x="6858000" y="2140191"/>
                </a:lnTo>
                <a:lnTo>
                  <a:pt x="6858000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b="0" i="0" dirty="0">
              <a:latin typeface="Proxima Nova" panose="02000506030000020004" pitchFamily="2" charset="0"/>
            </a:endParaRPr>
          </a:p>
        </p:txBody>
      </p:sp>
      <p:sp>
        <p:nvSpPr>
          <p:cNvPr id="21" name="Subtitle 33">
            <a:extLst>
              <a:ext uri="{FF2B5EF4-FFF2-40B4-BE49-F238E27FC236}">
                <a16:creationId xmlns:a16="http://schemas.microsoft.com/office/drawing/2014/main" id="{86F5EB8D-D1E7-8344-B451-87CED7389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4256" y="3812011"/>
            <a:ext cx="4928134" cy="1199148"/>
          </a:xfrm>
          <a:prstGeom prst="rect">
            <a:avLst/>
          </a:prstGeom>
        </p:spPr>
        <p:txBody>
          <a:bodyPr lIns="0" rIns="0" anchor="t"/>
          <a:lstStyle>
            <a:lvl1pPr marL="0" indent="0">
              <a:buNone/>
              <a:defRPr sz="1800" b="0" i="0">
                <a:solidFill>
                  <a:srgbClr val="0051A5"/>
                </a:solidFill>
                <a:latin typeface="+mn-lt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 Placeholder 34">
            <a:extLst>
              <a:ext uri="{FF2B5EF4-FFF2-40B4-BE49-F238E27FC236}">
                <a16:creationId xmlns:a16="http://schemas.microsoft.com/office/drawing/2014/main" id="{90713FEF-E3C0-024A-AAB8-C3CA7BCA0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4419" y="2565848"/>
            <a:ext cx="4928010" cy="1227892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3600" b="0" i="0">
                <a:solidFill>
                  <a:srgbClr val="0051A5"/>
                </a:solidFill>
                <a:latin typeface="+mj-lt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A56CA0C-4C30-0BAF-E78C-6D1A6B7274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617330" y="7865126"/>
            <a:ext cx="2069280" cy="5083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E5AF709-6BDF-9D8F-A827-A636FAC5ED35}"/>
              </a:ext>
            </a:extLst>
          </p:cNvPr>
          <p:cNvSpPr txBox="1"/>
          <p:nvPr userDrawn="1"/>
        </p:nvSpPr>
        <p:spPr>
          <a:xfrm>
            <a:off x="614256" y="8543811"/>
            <a:ext cx="53016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900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900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900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900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9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900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05DF9D0-9641-98E1-4250-CE8BE7811A2B}"/>
              </a:ext>
            </a:extLst>
          </p:cNvPr>
          <p:cNvSpPr txBox="1"/>
          <p:nvPr userDrawn="1"/>
        </p:nvSpPr>
        <p:spPr>
          <a:xfrm>
            <a:off x="4460674" y="8221232"/>
            <a:ext cx="1781907" cy="1990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225425" indent="-225425" algn="r">
              <a:spcAft>
                <a:spcPts val="6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333165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8">
            <a:extLst>
              <a:ext uri="{FF2B5EF4-FFF2-40B4-BE49-F238E27FC236}">
                <a16:creationId xmlns:a16="http://schemas.microsoft.com/office/drawing/2014/main" id="{E47BF6A9-94FA-0834-00D3-53109F69914E}"/>
              </a:ext>
            </a:extLst>
          </p:cNvPr>
          <p:cNvSpPr>
            <a:spLocks/>
          </p:cNvSpPr>
          <p:nvPr>
            <p:ph type="dt" sz="half" idx="2"/>
          </p:nvPr>
        </p:nvSpPr>
        <p:spPr>
          <a:xfrm>
            <a:off x="613747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>
              <a:defRPr sz="900">
                <a:solidFill>
                  <a:schemeClr val="accent3"/>
                </a:solidFill>
              </a:defRPr>
            </a:lvl1pPr>
          </a:lstStyle>
          <a:p>
            <a:fld id="{7E8F2FAC-50FB-9A45-87C7-022173D5676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6" name="Slide Number Placeholder 9">
            <a:extLst>
              <a:ext uri="{FF2B5EF4-FFF2-40B4-BE49-F238E27FC236}">
                <a16:creationId xmlns:a16="http://schemas.microsoft.com/office/drawing/2014/main" id="{A3C369F8-22A7-34E9-BE77-DF7D6313E8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30522" y="8785480"/>
            <a:ext cx="993598" cy="274804"/>
          </a:xfrm>
          <a:prstGeom prst="rect">
            <a:avLst/>
          </a:prstGeom>
        </p:spPr>
        <p:txBody>
          <a:bodyPr lIns="0" tIns="64008" rIns="0" bIns="64008"/>
          <a:lstStyle>
            <a:lvl1pPr algn="r">
              <a:defRPr sz="900">
                <a:solidFill>
                  <a:schemeClr val="accent3"/>
                </a:solidFill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17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692" r:id="rId3"/>
    <p:sldLayoutId id="2147483700" r:id="rId4"/>
    <p:sldLayoutId id="2147483701" r:id="rId5"/>
    <p:sldLayoutId id="2147483702" r:id="rId6"/>
    <p:sldLayoutId id="2147483713" r:id="rId7"/>
  </p:sldLayoutIdLst>
  <p:hf hdr="0" ftr="0"/>
  <p:txStyles>
    <p:titleStyle>
      <a:lvl1pPr algn="ctr" defTabSz="342892" rtl="0" eaLnBrk="1" latinLnBrk="0" hangingPunct="1">
        <a:spcBef>
          <a:spcPct val="0"/>
        </a:spcBef>
        <a:buNone/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69" indent="-257169" algn="l" defTabSz="3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98" indent="-214307" algn="l" defTabSz="342892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9" indent="-171446" algn="l" defTabSz="34289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342892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1" indent="-171446" algn="l" defTabSz="34289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4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34289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342892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94B113-F959-CF46-BAF9-0317238C75EA}"/>
              </a:ext>
            </a:extLst>
          </p:cNvPr>
          <p:cNvSpPr txBox="1"/>
          <p:nvPr/>
        </p:nvSpPr>
        <p:spPr>
          <a:xfrm>
            <a:off x="-2713220" y="3882452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15" name="Subtitle 14">
            <a:extLst>
              <a:ext uri="{FF2B5EF4-FFF2-40B4-BE49-F238E27FC236}">
                <a16:creationId xmlns:a16="http://schemas.microsoft.com/office/drawing/2014/main" id="{C00BCAF8-90DF-EE31-050A-C054F016C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3F5D9EB-FA50-43FD-71A0-664F4C642B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45876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C07401-79C5-FC45-B2EF-980685279398}"/>
              </a:ext>
            </a:extLst>
          </p:cNvPr>
          <p:cNvSpPr txBox="1"/>
          <p:nvPr/>
        </p:nvSpPr>
        <p:spPr>
          <a:xfrm>
            <a:off x="-2203554" y="670060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4FA49A1-34EF-53D5-1D58-9E1B8AB4F3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B98ECA-F658-BC59-B1CA-B42D4B9DCB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6844569-1478-004E-839D-AF9034A033A3}"/>
              </a:ext>
            </a:extLst>
          </p:cNvPr>
          <p:cNvSpPr txBox="1"/>
          <p:nvPr/>
        </p:nvSpPr>
        <p:spPr>
          <a:xfrm>
            <a:off x="-1588957" y="2548328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DF3FDBEC-11AD-8A15-12E4-4BAEDD2FEC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3184B55-F4A7-77E9-01D3-B46ED56E27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45F691-F649-E01F-9F07-7CFC496B23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one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198998-FBAE-8974-E335-FC2E9678D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7" y="365347"/>
            <a:ext cx="5710373" cy="10234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FB91CF9-4514-81E7-76FA-3A76D378B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E3603-3313-2149-943A-D959DF2FFC4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2C55689-420C-F4D3-18AC-DF8BD1F8FB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08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46F7C-AE62-8316-94A7-236193E40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Column Layout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8BD51-3B69-E16F-26E8-78C1D7E10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B67259EF-6A77-E25E-9E0C-D87588ADA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962E-6865-7D4D-B3A9-4C318104A6A8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A4B3EC2-43F9-F7C3-287F-0B785CFA7D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601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FEDBF9-2A5D-9380-4CC0-4BC74434A7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96336ED-E5AC-3E18-9329-4AF6D96C5A78}"/>
              </a:ext>
            </a:extLst>
          </p:cNvPr>
          <p:cNvSpPr txBox="1"/>
          <p:nvPr/>
        </p:nvSpPr>
        <p:spPr>
          <a:xfrm>
            <a:off x="623747" y="1345327"/>
            <a:ext cx="56205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4288">
              <a:spcAft>
                <a:spcPts val="600"/>
              </a:spcAft>
            </a:pPr>
            <a:r>
              <a:rPr lang="en-US" sz="1400" dirty="0">
                <a:cs typeface="Calibri" panose="020F0502020204030204" pitchFamily="34" charset="0"/>
              </a:rPr>
              <a:t>Suggested colors for use in your PowerPoint presentations. </a:t>
            </a:r>
            <a:br>
              <a:rPr lang="en-US" sz="1400" dirty="0">
                <a:cs typeface="Calibri" panose="020F0502020204030204" pitchFamily="34" charset="0"/>
              </a:rPr>
            </a:br>
            <a:r>
              <a:rPr lang="en-US" sz="1400" dirty="0">
                <a:cs typeface="Calibri" panose="020F0502020204030204" pitchFamily="34" charset="0"/>
              </a:rPr>
              <a:t>Primary colors are best, use secondary and accent colors when needed.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294A2C-85E7-BF23-F3EE-8C5BD55808C9}"/>
              </a:ext>
            </a:extLst>
          </p:cNvPr>
          <p:cNvSpPr txBox="1"/>
          <p:nvPr/>
        </p:nvSpPr>
        <p:spPr>
          <a:xfrm>
            <a:off x="612590" y="4476402"/>
            <a:ext cx="22486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9FBE6-4142-E90C-BEAB-F8294087B374}"/>
              </a:ext>
            </a:extLst>
          </p:cNvPr>
          <p:cNvSpPr txBox="1"/>
          <p:nvPr/>
        </p:nvSpPr>
        <p:spPr>
          <a:xfrm>
            <a:off x="613746" y="2789930"/>
            <a:ext cx="208640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0794560-FA1A-1575-6EBA-C7780F6FAA53}"/>
              </a:ext>
            </a:extLst>
          </p:cNvPr>
          <p:cNvSpPr/>
          <p:nvPr/>
        </p:nvSpPr>
        <p:spPr>
          <a:xfrm>
            <a:off x="613746" y="3034991"/>
            <a:ext cx="1148659" cy="1148659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EE8251-5CD6-551F-9290-97C88BC98F18}"/>
              </a:ext>
            </a:extLst>
          </p:cNvPr>
          <p:cNvSpPr/>
          <p:nvPr/>
        </p:nvSpPr>
        <p:spPr>
          <a:xfrm>
            <a:off x="613746" y="4717050"/>
            <a:ext cx="1148659" cy="1148659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54346C-F549-7485-2FB7-6782A50A2C87}"/>
              </a:ext>
            </a:extLst>
          </p:cNvPr>
          <p:cNvSpPr/>
          <p:nvPr/>
        </p:nvSpPr>
        <p:spPr>
          <a:xfrm>
            <a:off x="1846742" y="3034991"/>
            <a:ext cx="1148659" cy="1148659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DC4E76-3E15-603B-0DEB-60A7F58EF9BB}"/>
              </a:ext>
            </a:extLst>
          </p:cNvPr>
          <p:cNvSpPr/>
          <p:nvPr/>
        </p:nvSpPr>
        <p:spPr>
          <a:xfrm>
            <a:off x="1846740" y="4717050"/>
            <a:ext cx="1148659" cy="1148659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F50493-D296-F42F-452B-D2568D003603}"/>
              </a:ext>
            </a:extLst>
          </p:cNvPr>
          <p:cNvSpPr/>
          <p:nvPr/>
        </p:nvSpPr>
        <p:spPr>
          <a:xfrm>
            <a:off x="1846743" y="6393674"/>
            <a:ext cx="1148659" cy="1148659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rgbClr val="00357D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24D418-1C57-38F2-22DC-848DE8D96BEC}"/>
              </a:ext>
            </a:extLst>
          </p:cNvPr>
          <p:cNvSpPr/>
          <p:nvPr/>
        </p:nvSpPr>
        <p:spPr>
          <a:xfrm>
            <a:off x="3079739" y="6393674"/>
            <a:ext cx="1148659" cy="1148659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CFF95E-77F0-FB6E-6DAA-850E668C6B6B}"/>
              </a:ext>
            </a:extLst>
          </p:cNvPr>
          <p:cNvSpPr txBox="1"/>
          <p:nvPr/>
        </p:nvSpPr>
        <p:spPr>
          <a:xfrm>
            <a:off x="613746" y="6158462"/>
            <a:ext cx="20265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78ABA4-DF23-CD03-42F5-8FEAEB97CA70}"/>
              </a:ext>
            </a:extLst>
          </p:cNvPr>
          <p:cNvSpPr/>
          <p:nvPr/>
        </p:nvSpPr>
        <p:spPr>
          <a:xfrm>
            <a:off x="4312735" y="6393673"/>
            <a:ext cx="1148659" cy="1148659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BD6474-F2EF-8829-27EC-2052D4F2DA3A}"/>
              </a:ext>
            </a:extLst>
          </p:cNvPr>
          <p:cNvSpPr/>
          <p:nvPr/>
        </p:nvSpPr>
        <p:spPr>
          <a:xfrm>
            <a:off x="613746" y="6393214"/>
            <a:ext cx="1148659" cy="114865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200" dirty="0">
                <a:solidFill>
                  <a:schemeClr val="bg1"/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889797-56D8-2A38-4E8B-A78661878904}"/>
              </a:ext>
            </a:extLst>
          </p:cNvPr>
          <p:cNvSpPr txBox="1"/>
          <p:nvPr/>
        </p:nvSpPr>
        <p:spPr>
          <a:xfrm>
            <a:off x="5556903" y="6393214"/>
            <a:ext cx="759657" cy="72755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F07B958-DC77-648B-A05C-8E5C79E8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07" y="1971177"/>
            <a:ext cx="5417304" cy="61059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48FE322-7277-0157-E779-45C9D887C4C7}"/>
              </a:ext>
            </a:extLst>
          </p:cNvPr>
          <p:cNvSpPr txBox="1"/>
          <p:nvPr/>
        </p:nvSpPr>
        <p:spPr>
          <a:xfrm>
            <a:off x="5933911" y="2124568"/>
            <a:ext cx="921653" cy="2910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7F3E110A-E957-2257-E4C3-406CA7F04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249CC-BAA3-154A-8B33-FAD4CFB1C9F9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5737B15-DB9C-8D72-AE0F-046E44010F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89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6880C-214C-8FFE-8E0D-1E0C77063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CF0D2DD-1FFE-B4C3-9952-5E5E0DC98B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589059"/>
              </p:ext>
            </p:extLst>
          </p:nvPr>
        </p:nvGraphicFramePr>
        <p:xfrm>
          <a:off x="613745" y="1899695"/>
          <a:ext cx="5710374" cy="31332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3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3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7887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68580" marR="68580" marT="25718" marB="25718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68580" marR="68580" marT="25718" marB="25718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68580" marR="68580" marT="25718" marB="25718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rgbClr val="E3ED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8002">
                <a:tc>
                  <a:txBody>
                    <a:bodyPr/>
                    <a:lstStyle/>
                    <a:p>
                      <a:r>
                        <a:rPr lang="en-US" sz="1200" b="0" i="0" dirty="0">
                          <a:solidFill>
                            <a:schemeClr val="tx1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solidFill>
                          <a:schemeClr val="tx1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68580" marR="68580" marT="25718" marB="25718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8794612-C184-8B3E-5E03-7E166463D1BE}"/>
              </a:ext>
            </a:extLst>
          </p:cNvPr>
          <p:cNvSpPr txBox="1"/>
          <p:nvPr/>
        </p:nvSpPr>
        <p:spPr>
          <a:xfrm>
            <a:off x="613744" y="1388840"/>
            <a:ext cx="57103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latin typeface="Proxima Nova" panose="02000506030000020004" pitchFamily="2" charset="0"/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A9F3046-869D-159E-25BE-A18FF217A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9089C-DCAC-984E-BE1D-30C171499733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10BED98-193C-C702-38DC-37734F5A60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556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0AEA-26A1-4A59-321B-35FF9250F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5" name="Picture 4" descr="A picture containing dark&#10;&#10;Description automatically generated">
            <a:extLst>
              <a:ext uri="{FF2B5EF4-FFF2-40B4-BE49-F238E27FC236}">
                <a16:creationId xmlns:a16="http://schemas.microsoft.com/office/drawing/2014/main" id="{D9673F27-D868-C6D7-4570-D045C177C9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9679" y="1785047"/>
            <a:ext cx="820445" cy="1421675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5206845-3872-DC0F-DED0-B82267B9CC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627" y="3912501"/>
            <a:ext cx="942336" cy="800655"/>
          </a:xfrm>
          <a:prstGeom prst="rect">
            <a:avLst/>
          </a:prstGeom>
        </p:spPr>
      </p:pic>
      <p:pic>
        <p:nvPicPr>
          <p:cNvPr id="7" name="Picture 6" descr="A picture containing dark&#10;&#10;Description automatically generated">
            <a:extLst>
              <a:ext uri="{FF2B5EF4-FFF2-40B4-BE49-F238E27FC236}">
                <a16:creationId xmlns:a16="http://schemas.microsoft.com/office/drawing/2014/main" id="{DDE2EDAA-A969-0F0D-C025-5C6411B4AC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2140" y="5427626"/>
            <a:ext cx="670417" cy="718180"/>
          </a:xfrm>
          <a:prstGeom prst="rect">
            <a:avLst/>
          </a:prstGeom>
        </p:spPr>
      </p:pic>
      <p:pic>
        <p:nvPicPr>
          <p:cNvPr id="8" name="Picture 7" descr="A silhouette of a person&#10;&#10;Description automatically generated">
            <a:extLst>
              <a:ext uri="{FF2B5EF4-FFF2-40B4-BE49-F238E27FC236}">
                <a16:creationId xmlns:a16="http://schemas.microsoft.com/office/drawing/2014/main" id="{B93EE3D7-7E16-1C14-CD8D-50CFDF8A178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7682" y="5427626"/>
            <a:ext cx="862635" cy="718180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D0D0BE70-FA5E-61B7-E8F6-D95038CF65D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961" y="3910599"/>
            <a:ext cx="963552" cy="487577"/>
          </a:xfrm>
          <a:prstGeom prst="rect">
            <a:avLst/>
          </a:prstGeom>
        </p:spPr>
      </p:pic>
      <p:pic>
        <p:nvPicPr>
          <p:cNvPr id="10" name="Picture 9" descr="A close up of a map&#10;&#10;Description automatically generated">
            <a:extLst>
              <a:ext uri="{FF2B5EF4-FFF2-40B4-BE49-F238E27FC236}">
                <a16:creationId xmlns:a16="http://schemas.microsoft.com/office/drawing/2014/main" id="{6C570803-E6FD-FD45-A55E-14ED40E5258C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137" y="1744299"/>
            <a:ext cx="2320678" cy="1488429"/>
          </a:xfrm>
          <a:prstGeom prst="rect">
            <a:avLst/>
          </a:prstGeo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DFB85FD7-71CF-21AF-D5C9-6A1D9726F52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906" y="5427626"/>
            <a:ext cx="2320679" cy="168307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14272A1-7D91-8F70-D031-358BF7EF6B2D}"/>
              </a:ext>
            </a:extLst>
          </p:cNvPr>
          <p:cNvSpPr txBox="1"/>
          <p:nvPr/>
        </p:nvSpPr>
        <p:spPr>
          <a:xfrm>
            <a:off x="667179" y="1388840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9445B7-785C-56BE-A57E-29735AF2F527}"/>
              </a:ext>
            </a:extLst>
          </p:cNvPr>
          <p:cNvSpPr txBox="1"/>
          <p:nvPr/>
        </p:nvSpPr>
        <p:spPr>
          <a:xfrm>
            <a:off x="3394309" y="1388841"/>
            <a:ext cx="69672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1E07F5-E373-526D-8E36-1F26BAD39D12}"/>
              </a:ext>
            </a:extLst>
          </p:cNvPr>
          <p:cNvSpPr txBox="1"/>
          <p:nvPr/>
        </p:nvSpPr>
        <p:spPr>
          <a:xfrm>
            <a:off x="859019" y="3557421"/>
            <a:ext cx="50334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63D210-01A8-0BC7-829A-25334475DCA4}"/>
              </a:ext>
            </a:extLst>
          </p:cNvPr>
          <p:cNvSpPr txBox="1"/>
          <p:nvPr/>
        </p:nvSpPr>
        <p:spPr>
          <a:xfrm>
            <a:off x="3146487" y="3559842"/>
            <a:ext cx="7614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9D8ED-B66C-BC1B-08FC-DF50E279A79F}"/>
              </a:ext>
            </a:extLst>
          </p:cNvPr>
          <p:cNvSpPr txBox="1"/>
          <p:nvPr/>
        </p:nvSpPr>
        <p:spPr>
          <a:xfrm>
            <a:off x="667179" y="5072546"/>
            <a:ext cx="11374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DA8D23-5AE7-EB49-4B9D-979681D2463C}"/>
              </a:ext>
            </a:extLst>
          </p:cNvPr>
          <p:cNvSpPr txBox="1"/>
          <p:nvPr/>
        </p:nvSpPr>
        <p:spPr>
          <a:xfrm>
            <a:off x="3036647" y="5072546"/>
            <a:ext cx="68621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43BDB4-D005-0877-F619-E1146ECEAE42}"/>
              </a:ext>
            </a:extLst>
          </p:cNvPr>
          <p:cNvSpPr txBox="1"/>
          <p:nvPr/>
        </p:nvSpPr>
        <p:spPr>
          <a:xfrm>
            <a:off x="4629078" y="5087765"/>
            <a:ext cx="5714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Georgia</a:t>
            </a:r>
          </a:p>
        </p:txBody>
      </p: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95E28305-09C5-4BDD-83E4-3ADBC452B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E063-B8AC-8E43-BF36-F3F4C6FFC5CF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0243CF75-325C-E74E-CA1E-360651EB39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150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1B142-231D-46D8-BF9E-05DA23C0AC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746" y="365347"/>
            <a:ext cx="5710373" cy="1023493"/>
          </a:xfrm>
        </p:spPr>
        <p:txBody>
          <a:bodyPr/>
          <a:lstStyle/>
          <a:p>
            <a:r>
              <a:rPr lang="en-US" dirty="0"/>
              <a:t>Charts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B78A9F-FD88-D613-EFCC-A61F63396AB1}"/>
              </a:ext>
            </a:extLst>
          </p:cNvPr>
          <p:cNvSpPr txBox="1"/>
          <p:nvPr/>
        </p:nvSpPr>
        <p:spPr>
          <a:xfrm>
            <a:off x="578052" y="1410198"/>
            <a:ext cx="4058967" cy="18215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9064" indent="-169064">
              <a:spcAft>
                <a:spcPts val="450"/>
              </a:spcAft>
            </a:pPr>
            <a:r>
              <a:rPr lang="en-US" sz="14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C8A4DA-B9C5-9281-8772-BC647820E0FC}"/>
              </a:ext>
            </a:extLst>
          </p:cNvPr>
          <p:cNvSpPr txBox="1"/>
          <p:nvPr/>
        </p:nvSpPr>
        <p:spPr>
          <a:xfrm>
            <a:off x="8486414" y="506137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EF367B-FD70-25E2-7940-19634BCB54A5}"/>
              </a:ext>
            </a:extLst>
          </p:cNvPr>
          <p:cNvSpPr txBox="1"/>
          <p:nvPr/>
        </p:nvSpPr>
        <p:spPr>
          <a:xfrm>
            <a:off x="7706363" y="4094131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24B7E7E1-C855-A3FE-A0A7-BF878C03391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7625128"/>
              </p:ext>
            </p:extLst>
          </p:nvPr>
        </p:nvGraphicFramePr>
        <p:xfrm>
          <a:off x="382734" y="1624303"/>
          <a:ext cx="5218688" cy="1946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4">
            <a:extLst>
              <a:ext uri="{FF2B5EF4-FFF2-40B4-BE49-F238E27FC236}">
                <a16:creationId xmlns:a16="http://schemas.microsoft.com/office/drawing/2014/main" id="{42012BA1-8F79-2350-8397-32391199F5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1357785"/>
              </p:ext>
            </p:extLst>
          </p:nvPr>
        </p:nvGraphicFramePr>
        <p:xfrm>
          <a:off x="3788794" y="5349083"/>
          <a:ext cx="3171945" cy="2170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C4457F0-5293-F0BA-C3D1-97C1EB73C5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7600092"/>
              </p:ext>
            </p:extLst>
          </p:nvPr>
        </p:nvGraphicFramePr>
        <p:xfrm>
          <a:off x="477009" y="3806456"/>
          <a:ext cx="3927048" cy="2103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>
        <mc:Choice xmlns:cx1="http://schemas.microsoft.com/office/drawing/2015/9/8/chartex" Requires="cx1">
          <p:graphicFrame>
            <p:nvGraphicFrame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553486055"/>
                  </p:ext>
                </p:extLst>
              </p:nvPr>
            </p:nvGraphicFramePr>
            <p:xfrm>
              <a:off x="578052" y="6038912"/>
              <a:ext cx="3386093" cy="1945591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12" name="Chart 11">
                <a:extLst>
                  <a:ext uri="{FF2B5EF4-FFF2-40B4-BE49-F238E27FC236}">
                    <a16:creationId xmlns:a16="http://schemas.microsoft.com/office/drawing/2014/main" id="{91CA4E1A-5C8D-AE94-4EF1-60149384F1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8052" y="6038912"/>
                <a:ext cx="3386093" cy="1945591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4573A155-2C1C-1D26-3D34-246F5D86A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190B8-2A6A-8440-9625-47996405C2CA}" type="datetime1">
              <a:rPr lang="en-US" smtClean="0"/>
              <a:t>12/30/24</a:t>
            </a:fld>
            <a:endParaRPr lang="en-US" dirty="0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ED4298AF-E716-F444-AFAA-B7AD7482BE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55D9418-138F-E04D-B61E-8BA0674E689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397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58B3A84-414D-1603-5F51-A4937548D9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C216B5-56F0-E834-37C6-A89867372E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NB">
  <a:themeElements>
    <a:clrScheme name="CNB Theme 2025">
      <a:dk1>
        <a:srgbClr val="000000"/>
      </a:dk1>
      <a:lt1>
        <a:srgbClr val="FFFFFF"/>
      </a:lt1>
      <a:dk2>
        <a:srgbClr val="0051A5"/>
      </a:dk2>
      <a:lt2>
        <a:srgbClr val="DCEEFB"/>
      </a:lt2>
      <a:accent1>
        <a:srgbClr val="003C71"/>
      </a:accent1>
      <a:accent2>
        <a:srgbClr val="00A9CE"/>
      </a:accent2>
      <a:accent3>
        <a:srgbClr val="8E9089"/>
      </a:accent3>
      <a:accent4>
        <a:srgbClr val="9E0A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NB" id="{21B8A5EE-C529-7446-99C8-E289DA08F018}" vid="{509C67CB-D277-9C46-8505-047D3FA62B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2C5E77-4168-4B1C-ADEB-34A2A13C5AF1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A0104972-EE4F-4492-A9C5-9C69285685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D3FC53-D2AF-4017-BAF9-254748088D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CNB</Template>
  <TotalTime>44633</TotalTime>
  <Words>253</Words>
  <Application>Microsoft Macintosh PowerPoint</Application>
  <PresentationFormat>On-screen Show (4:3)</PresentationFormat>
  <Paragraphs>109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Proxima Nova</vt:lpstr>
      <vt:lpstr>CNB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557</cp:revision>
  <dcterms:created xsi:type="dcterms:W3CDTF">2014-04-11T18:09:52Z</dcterms:created>
  <dcterms:modified xsi:type="dcterms:W3CDTF">2024-12-31T00:07:05Z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2024-03-21T16:42:23Z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a825a963-c7e4-4934-9302-0a3645f8e594</vt:lpwstr>
  </property>
  <property fmtid="{D5CDD505-2E9C-101B-9397-08002B2CF9AE}" pid="9" name="MSIP_Label_a43021ec-4ee9-4fe6-81b4-ce79d4f2bfb2_ContentBits">
    <vt:lpwstr>0</vt:lpwstr>
  </property>
</Properties>
</file>